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5" r:id="rId16"/>
    <p:sldId id="272" r:id="rId17"/>
    <p:sldId id="273" r:id="rId18"/>
    <p:sldId id="274" r:id="rId19"/>
    <p:sldId id="276" r:id="rId20"/>
    <p:sldId id="271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46" autoAdjust="0"/>
  </p:normalViewPr>
  <p:slideViewPr>
    <p:cSldViewPr snapToGrid="0">
      <p:cViewPr>
        <p:scale>
          <a:sx n="100" d="100"/>
          <a:sy n="100" d="100"/>
        </p:scale>
        <p:origin x="954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62DD-940F-4C67-ACF0-3205D7DE37C4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4C69-713B-48DB-8D68-46D7A4DF420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325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2107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4810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1103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5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16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635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8125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the stage</a:t>
            </a:r>
            <a:r>
              <a:rPr lang="en-NZ" baseline="0" dirty="0" smtClean="0"/>
              <a:t> one compression. This is where 4 characters are converted to one characters, for example “.___” will be converted to char ‘H’.</a:t>
            </a:r>
          </a:p>
          <a:p>
            <a:endParaRPr lang="en-NZ" dirty="0" smtClean="0"/>
          </a:p>
          <a:p>
            <a:r>
              <a:rPr lang="en-NZ" dirty="0" smtClean="0"/>
              <a:t>First the </a:t>
            </a:r>
            <a:r>
              <a:rPr lang="en-NZ" baseline="0" dirty="0" smtClean="0"/>
              <a:t>method will take a String </a:t>
            </a:r>
            <a:r>
              <a:rPr lang="en-NZ" b="1" baseline="0" dirty="0" smtClean="0"/>
              <a:t>input</a:t>
            </a:r>
            <a:r>
              <a:rPr lang="en-NZ" baseline="0" dirty="0" smtClean="0"/>
              <a:t> and then loop through all characters on the string </a:t>
            </a:r>
            <a:r>
              <a:rPr lang="en-NZ" b="1" baseline="0" dirty="0" smtClean="0"/>
              <a:t>input</a:t>
            </a:r>
            <a:r>
              <a:rPr lang="en-NZ" baseline="0" dirty="0" smtClean="0"/>
              <a:t> and try to match a substring called </a:t>
            </a:r>
            <a:r>
              <a:rPr lang="en-NZ" b="1" baseline="0" dirty="0" err="1" smtClean="0"/>
              <a:t>tempword</a:t>
            </a:r>
            <a:r>
              <a:rPr lang="en-NZ" baseline="0" dirty="0" smtClean="0"/>
              <a:t> with 4 characters at a time.</a:t>
            </a:r>
          </a:p>
          <a:p>
            <a:endParaRPr lang="en-NZ" baseline="0" dirty="0" smtClean="0"/>
          </a:p>
          <a:p>
            <a:r>
              <a:rPr lang="en-NZ" baseline="0" dirty="0" smtClean="0"/>
              <a:t>Match the </a:t>
            </a:r>
            <a:r>
              <a:rPr lang="en-NZ" baseline="0" dirty="0" err="1" smtClean="0"/>
              <a:t>tempWord</a:t>
            </a:r>
            <a:r>
              <a:rPr lang="en-NZ" baseline="0" dirty="0" smtClean="0"/>
              <a:t> with its equivalent one character using the method </a:t>
            </a:r>
            <a:r>
              <a:rPr lang="en-NZ" b="1" baseline="0" dirty="0" err="1" smtClean="0"/>
              <a:t>ConvertToChar</a:t>
            </a:r>
            <a:r>
              <a:rPr lang="en-NZ" b="1" baseline="0" dirty="0" smtClean="0"/>
              <a:t>().</a:t>
            </a:r>
          </a:p>
          <a:p>
            <a:r>
              <a:rPr lang="en-NZ" baseline="0" dirty="0" smtClean="0"/>
              <a:t>If </a:t>
            </a:r>
            <a:r>
              <a:rPr lang="en-NZ" b="1" baseline="0" dirty="0" err="1" smtClean="0"/>
              <a:t>tempWord</a:t>
            </a:r>
            <a:r>
              <a:rPr lang="en-NZ" baseline="0" dirty="0" smtClean="0"/>
              <a:t> has a match then add that character to the return output called </a:t>
            </a:r>
            <a:r>
              <a:rPr lang="en-NZ" b="1" baseline="0" dirty="0" smtClean="0"/>
              <a:t>map</a:t>
            </a:r>
            <a:r>
              <a:rPr lang="en-NZ" baseline="0" dirty="0" smtClean="0"/>
              <a:t>, and then empty the </a:t>
            </a:r>
            <a:r>
              <a:rPr lang="en-NZ" b="1" baseline="0" dirty="0" err="1" smtClean="0"/>
              <a:t>tempWord</a:t>
            </a:r>
            <a:r>
              <a:rPr lang="en-NZ" baseline="0" dirty="0" smtClean="0"/>
              <a:t> and get the next 4 characters on the String </a:t>
            </a:r>
            <a:r>
              <a:rPr lang="en-NZ" b="1" baseline="0" dirty="0" smtClean="0"/>
              <a:t>input.</a:t>
            </a:r>
          </a:p>
          <a:p>
            <a:r>
              <a:rPr lang="en-NZ" b="0" baseline="0" dirty="0" smtClean="0"/>
              <a:t>	Else if it does </a:t>
            </a:r>
            <a:r>
              <a:rPr lang="en-NZ" b="1" baseline="0" dirty="0" err="1" smtClean="0"/>
              <a:t>tempWord</a:t>
            </a:r>
            <a:r>
              <a:rPr lang="en-NZ" b="0" baseline="0" dirty="0" smtClean="0"/>
              <a:t> not match, then  add the first character of the </a:t>
            </a:r>
            <a:r>
              <a:rPr lang="en-NZ" b="1" baseline="0" dirty="0" err="1" smtClean="0"/>
              <a:t>tempWord</a:t>
            </a:r>
            <a:r>
              <a:rPr lang="en-NZ" b="0" baseline="0" dirty="0" smtClean="0"/>
              <a:t> to the map and then add a new character to the </a:t>
            </a:r>
            <a:r>
              <a:rPr lang="en-NZ" b="1" baseline="0" dirty="0" err="1" smtClean="0"/>
              <a:t>tempWord</a:t>
            </a:r>
            <a:r>
              <a:rPr lang="en-NZ" b="0" baseline="0" dirty="0" smtClean="0"/>
              <a:t> which is the next character on the </a:t>
            </a:r>
            <a:r>
              <a:rPr lang="en-NZ" b="0" baseline="0" dirty="0" err="1" smtClean="0"/>
              <a:t>foreach</a:t>
            </a:r>
            <a:r>
              <a:rPr lang="en-NZ" b="0" baseline="0" dirty="0" smtClean="0"/>
              <a:t> loop.</a:t>
            </a:r>
          </a:p>
          <a:p>
            <a:endParaRPr lang="en-NZ" b="0" baseline="0" dirty="0" smtClean="0"/>
          </a:p>
          <a:p>
            <a:r>
              <a:rPr lang="en-NZ" b="0" baseline="0" dirty="0" smtClean="0"/>
              <a:t>Else if the loop is at the end and no match, then add the last character to the map.</a:t>
            </a:r>
            <a:endParaRPr lang="en-NZ" b="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684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the Stage 2 Compression</a:t>
            </a:r>
            <a:r>
              <a:rPr lang="en-NZ" baseline="0" dirty="0" smtClean="0"/>
              <a:t> which focusses only one character which repeats continuously. For Example “|   |   |   ” which is VVV becomes 3V. It does not encapsulate the V in brackets ‘[]’ because it is more conservative.</a:t>
            </a:r>
          </a:p>
          <a:p>
            <a:r>
              <a:rPr lang="en-NZ" baseline="0" dirty="0" smtClean="0"/>
              <a:t>For example, the string “2[V]” would be longer than “VV”, so 2V is more conservative for repeating single characters.</a:t>
            </a:r>
          </a:p>
          <a:p>
            <a:endParaRPr lang="en-NZ" baseline="0" dirty="0" smtClean="0"/>
          </a:p>
          <a:p>
            <a:r>
              <a:rPr lang="en-NZ" dirty="0" smtClean="0"/>
              <a:t>The</a:t>
            </a:r>
            <a:r>
              <a:rPr lang="en-NZ" baseline="0" dirty="0" smtClean="0"/>
              <a:t> method will take a String </a:t>
            </a:r>
            <a:r>
              <a:rPr lang="en-NZ" b="1" baseline="0" dirty="0" smtClean="0"/>
              <a:t>input</a:t>
            </a:r>
            <a:r>
              <a:rPr lang="en-NZ" baseline="0" dirty="0" smtClean="0"/>
              <a:t>, and then it will do a trial which will then be stored on String </a:t>
            </a:r>
            <a:r>
              <a:rPr lang="en-NZ" b="1" baseline="0" dirty="0" smtClean="0"/>
              <a:t>stage2</a:t>
            </a:r>
            <a:r>
              <a:rPr lang="en-NZ" baseline="0" dirty="0" smtClean="0"/>
              <a:t> variable, and then the loop will execute, </a:t>
            </a:r>
            <a:r>
              <a:rPr lang="en-NZ" b="1" baseline="0" dirty="0" smtClean="0"/>
              <a:t>if no change </a:t>
            </a:r>
            <a:r>
              <a:rPr lang="en-NZ" baseline="0" dirty="0" smtClean="0"/>
              <a:t>then the </a:t>
            </a:r>
            <a:r>
              <a:rPr lang="en-NZ" b="1" baseline="0" dirty="0" smtClean="0"/>
              <a:t>loop</a:t>
            </a:r>
            <a:r>
              <a:rPr lang="en-NZ" baseline="0" dirty="0" smtClean="0"/>
              <a:t> will </a:t>
            </a:r>
            <a:r>
              <a:rPr lang="en-NZ" b="1" baseline="0" dirty="0" smtClean="0"/>
              <a:t>break</a:t>
            </a:r>
            <a:r>
              <a:rPr lang="en-NZ" baseline="0" dirty="0" smtClean="0"/>
              <a:t> because the map cannot be compress any further.</a:t>
            </a:r>
          </a:p>
          <a:p>
            <a:endParaRPr lang="en-NZ" dirty="0" smtClean="0"/>
          </a:p>
          <a:p>
            <a:r>
              <a:rPr lang="en-NZ" dirty="0" smtClean="0"/>
              <a:t>Else Keep</a:t>
            </a:r>
            <a:r>
              <a:rPr lang="en-NZ" baseline="0" dirty="0" smtClean="0"/>
              <a:t> trying to Compress until all repeating single characters has been compressed.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831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the Stage</a:t>
            </a:r>
            <a:r>
              <a:rPr lang="en-NZ" baseline="0" dirty="0" smtClean="0"/>
              <a:t> 3 Compression. This method is </a:t>
            </a:r>
            <a:r>
              <a:rPr lang="en-NZ" b="1" baseline="0" dirty="0" smtClean="0"/>
              <a:t>recursive</a:t>
            </a:r>
            <a:r>
              <a:rPr lang="en-NZ" baseline="0" dirty="0" smtClean="0"/>
              <a:t>, this is the hardest part of the Filer program.</a:t>
            </a:r>
          </a:p>
          <a:p>
            <a:endParaRPr lang="en-NZ" baseline="0" dirty="0" smtClean="0"/>
          </a:p>
          <a:p>
            <a:r>
              <a:rPr lang="en-NZ" baseline="0" dirty="0" smtClean="0"/>
              <a:t>First, the method will take an multiple arguments, String input, String </a:t>
            </a:r>
            <a:r>
              <a:rPr lang="en-NZ" baseline="0" dirty="0" err="1" smtClean="0"/>
              <a:t>charsLeft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int</a:t>
            </a:r>
            <a:r>
              <a:rPr lang="en-NZ" baseline="0" dirty="0" smtClean="0"/>
              <a:t> steps, </a:t>
            </a:r>
            <a:r>
              <a:rPr lang="en-NZ" baseline="0" dirty="0" err="1" smtClean="0"/>
              <a:t>int</a:t>
            </a:r>
            <a:r>
              <a:rPr lang="en-NZ" baseline="0" dirty="0" smtClean="0"/>
              <a:t> </a:t>
            </a:r>
            <a:r>
              <a:rPr lang="en-NZ" baseline="0" dirty="0" err="1" smtClean="0"/>
              <a:t>pos</a:t>
            </a:r>
            <a:r>
              <a:rPr lang="en-NZ" baseline="0" dirty="0" smtClean="0"/>
              <a:t>, String map, Boolean stage1.</a:t>
            </a:r>
          </a:p>
          <a:p>
            <a:r>
              <a:rPr lang="en-NZ" baseline="0" dirty="0" smtClean="0"/>
              <a:t>String </a:t>
            </a:r>
            <a:r>
              <a:rPr lang="en-NZ" b="1" baseline="0" dirty="0" err="1" smtClean="0"/>
              <a:t>pos</a:t>
            </a:r>
            <a:r>
              <a:rPr lang="en-NZ" baseline="0" dirty="0" smtClean="0"/>
              <a:t> is where the first character of the new word to be </a:t>
            </a:r>
            <a:r>
              <a:rPr lang="en-NZ" b="1" baseline="0" dirty="0" smtClean="0"/>
              <a:t>match</a:t>
            </a:r>
            <a:r>
              <a:rPr lang="en-NZ" baseline="0" dirty="0" smtClean="0"/>
              <a:t> with other characters.</a:t>
            </a:r>
          </a:p>
          <a:p>
            <a:r>
              <a:rPr lang="en-NZ" baseline="0" dirty="0" smtClean="0"/>
              <a:t>For example, </a:t>
            </a:r>
            <a:r>
              <a:rPr lang="en-NZ" b="1" baseline="0" dirty="0" smtClean="0"/>
              <a:t>HSVSV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pos</a:t>
            </a:r>
            <a:r>
              <a:rPr lang="en-NZ" baseline="0" dirty="0" smtClean="0"/>
              <a:t> = 0 which is H and then Steps which is 1 is V, so the match we are currently looking for is </a:t>
            </a:r>
            <a:r>
              <a:rPr lang="en-NZ" b="1" baseline="0" dirty="0" smtClean="0"/>
              <a:t>“HS”</a:t>
            </a:r>
            <a:r>
              <a:rPr lang="en-NZ" b="0" baseline="0" dirty="0" smtClean="0"/>
              <a:t>, the loop will then try and see if it matches the next two characters which is “</a:t>
            </a:r>
            <a:r>
              <a:rPr lang="en-NZ" b="1" baseline="0" dirty="0" smtClean="0"/>
              <a:t>VS”, </a:t>
            </a:r>
            <a:r>
              <a:rPr lang="en-NZ" b="0" baseline="0" dirty="0" smtClean="0"/>
              <a:t>which will return false and move to the next characters, but in this case there is only one character left which is </a:t>
            </a:r>
            <a:r>
              <a:rPr lang="en-NZ" b="1" baseline="0" dirty="0" smtClean="0"/>
              <a:t>“V” </a:t>
            </a:r>
            <a:r>
              <a:rPr lang="en-NZ" b="0" baseline="0" dirty="0" smtClean="0"/>
              <a:t>so the loop will then break. The method will then invoke itself (Recursion), and add += 1 to </a:t>
            </a:r>
            <a:r>
              <a:rPr lang="en-NZ" b="0" baseline="0" dirty="0" err="1" smtClean="0"/>
              <a:t>pos</a:t>
            </a:r>
            <a:r>
              <a:rPr lang="en-NZ" b="0" baseline="0" dirty="0" smtClean="0"/>
              <a:t> but not to step.</a:t>
            </a:r>
          </a:p>
          <a:p>
            <a:endParaRPr lang="en-NZ" b="0" baseline="0" dirty="0" smtClean="0"/>
          </a:p>
          <a:p>
            <a:r>
              <a:rPr lang="en-NZ" b="0" baseline="0" dirty="0" smtClean="0"/>
              <a:t>This time, </a:t>
            </a:r>
            <a:r>
              <a:rPr lang="en-NZ" b="0" baseline="0" dirty="0" err="1" smtClean="0"/>
              <a:t>pos</a:t>
            </a:r>
            <a:r>
              <a:rPr lang="en-NZ" b="0" baseline="0" dirty="0" smtClean="0"/>
              <a:t> = 1 and step is still one so the new current word to be match with other word will now be </a:t>
            </a:r>
            <a:r>
              <a:rPr lang="en-NZ" b="1" baseline="0" dirty="0" smtClean="0"/>
              <a:t>“SV”,  </a:t>
            </a:r>
            <a:r>
              <a:rPr lang="en-NZ" b="0" baseline="0" dirty="0" smtClean="0"/>
              <a:t>and the next two characters is also SV so value of </a:t>
            </a:r>
            <a:r>
              <a:rPr lang="en-NZ" b="0" baseline="0" dirty="0" err="1" smtClean="0"/>
              <a:t>num</a:t>
            </a:r>
            <a:r>
              <a:rPr lang="en-NZ" b="0" baseline="0" dirty="0" smtClean="0"/>
              <a:t> will now increase by 1.</a:t>
            </a:r>
            <a:r>
              <a:rPr lang="en-NZ" b="1" baseline="0" dirty="0" smtClean="0"/>
              <a:t> </a:t>
            </a:r>
            <a:endParaRPr lang="en-NZ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262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It will now go and</a:t>
            </a:r>
            <a:r>
              <a:rPr lang="en-NZ" baseline="0" dirty="0" smtClean="0"/>
              <a:t> add that value of variable </a:t>
            </a:r>
            <a:r>
              <a:rPr lang="en-NZ" b="1" baseline="0" dirty="0" smtClean="0"/>
              <a:t>“</a:t>
            </a:r>
            <a:r>
              <a:rPr lang="en-NZ" b="1" baseline="0" dirty="0" err="1" smtClean="0"/>
              <a:t>num</a:t>
            </a:r>
            <a:r>
              <a:rPr lang="en-NZ" b="1" baseline="0" dirty="0" smtClean="0"/>
              <a:t>” </a:t>
            </a:r>
            <a:r>
              <a:rPr lang="en-NZ" baseline="0" dirty="0" smtClean="0"/>
              <a:t>to map followed by the two </a:t>
            </a:r>
            <a:r>
              <a:rPr lang="en-NZ" baseline="0" dirty="0" err="1" smtClean="0"/>
              <a:t>chracters</a:t>
            </a:r>
            <a:r>
              <a:rPr lang="en-NZ" baseline="0" dirty="0" smtClean="0"/>
              <a:t> </a:t>
            </a:r>
            <a:r>
              <a:rPr lang="en-NZ" b="1" baseline="0" dirty="0" smtClean="0"/>
              <a:t>“SV”, </a:t>
            </a:r>
            <a:r>
              <a:rPr lang="en-NZ" b="0" baseline="0" dirty="0" smtClean="0"/>
              <a:t>and it will also add the characters before that which on this case is char </a:t>
            </a:r>
            <a:r>
              <a:rPr lang="en-NZ" b="1" baseline="0" dirty="0" smtClean="0"/>
              <a:t>“H” </a:t>
            </a:r>
            <a:r>
              <a:rPr lang="en-NZ" b="0" baseline="0" dirty="0" smtClean="0"/>
              <a:t>and if there are uncompressed characters it will also add them to the return map.</a:t>
            </a:r>
          </a:p>
          <a:p>
            <a:endParaRPr lang="en-NZ" b="0" baseline="0" dirty="0" smtClean="0"/>
          </a:p>
          <a:p>
            <a:r>
              <a:rPr lang="en-NZ" b="0" baseline="0" dirty="0" err="1" smtClean="0"/>
              <a:t>MapHandler</a:t>
            </a:r>
            <a:r>
              <a:rPr lang="en-NZ" b="0" baseline="0" dirty="0" smtClean="0"/>
              <a:t> class is an example of the Middle class which is a bad smell. It uses methods from Compressor and Decompressor classes to do a task. It acts just like a Controller class.</a:t>
            </a:r>
          </a:p>
          <a:p>
            <a:r>
              <a:rPr lang="en-NZ" b="0" baseline="0" dirty="0" smtClean="0"/>
              <a:t>I could have rewrite my code so that one method do all the Compressions but the method would become very complex and very long. So I broken them down to different stages and created the class </a:t>
            </a:r>
            <a:r>
              <a:rPr lang="en-NZ" b="0" baseline="0" dirty="0" err="1" smtClean="0"/>
              <a:t>MapHandler</a:t>
            </a:r>
            <a:r>
              <a:rPr lang="en-NZ" b="0" baseline="0" dirty="0" smtClean="0"/>
              <a:t> to make it little bit more readable.</a:t>
            </a:r>
          </a:p>
          <a:p>
            <a:endParaRPr lang="en-NZ" b="0" baseline="0" dirty="0" smtClean="0"/>
          </a:p>
          <a:p>
            <a:r>
              <a:rPr lang="en-NZ" b="0" baseline="0" dirty="0" smtClean="0"/>
              <a:t>The method </a:t>
            </a:r>
            <a:r>
              <a:rPr lang="en-NZ" b="0" baseline="0" dirty="0" err="1" smtClean="0"/>
              <a:t>Compressmap</a:t>
            </a:r>
            <a:r>
              <a:rPr lang="en-NZ" b="0" baseline="0" dirty="0" smtClean="0"/>
              <a:t>() in </a:t>
            </a:r>
            <a:r>
              <a:rPr lang="en-NZ" b="0" baseline="0" dirty="0" err="1" smtClean="0"/>
              <a:t>MapHandler</a:t>
            </a:r>
            <a:r>
              <a:rPr lang="en-NZ" b="0" baseline="0" dirty="0" smtClean="0"/>
              <a:t> will keep running </a:t>
            </a:r>
            <a:r>
              <a:rPr lang="en-NZ" b="0" baseline="0" dirty="0" err="1" smtClean="0"/>
              <a:t>StageThreeCompression</a:t>
            </a:r>
            <a:r>
              <a:rPr lang="en-NZ" b="0" baseline="0" dirty="0" smtClean="0"/>
              <a:t>() method compress the map as much as possible.</a:t>
            </a:r>
            <a:endParaRPr lang="en-NZ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599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334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the Stage1 Decompression. The responsibility</a:t>
            </a:r>
            <a:r>
              <a:rPr lang="en-NZ" baseline="0" dirty="0" smtClean="0"/>
              <a:t> of this method is to Expand all the characters and to fully prepare it for the Stage2 Decompression which is to convert each characters to its equivalent String.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First the method takes a String input. The method will then loop through all the characters of the input and look for numbers and brackets.</a:t>
            </a:r>
          </a:p>
          <a:p>
            <a:r>
              <a:rPr lang="en-NZ" baseline="0" dirty="0" smtClean="0"/>
              <a:t>It then needs to know if the current character is a number or not. If it is a number then it will then needs to know what the next character is, if the next character is not a number and not an opening bracket, that means it’s a number followed by a character which is repeating, </a:t>
            </a:r>
            <a:r>
              <a:rPr lang="en-NZ" b="1" baseline="0" dirty="0" smtClean="0"/>
              <a:t>For example ‘3V’ </a:t>
            </a:r>
            <a:r>
              <a:rPr lang="en-NZ" b="0" baseline="0" dirty="0" smtClean="0"/>
              <a:t>will be expanded as </a:t>
            </a:r>
            <a:r>
              <a:rPr lang="en-NZ" b="1" baseline="0" dirty="0" smtClean="0"/>
              <a:t>“VVV”</a:t>
            </a:r>
            <a:r>
              <a:rPr lang="en-NZ" b="0" baseline="0" dirty="0" smtClean="0"/>
              <a:t>.</a:t>
            </a:r>
          </a:p>
          <a:p>
            <a:endParaRPr lang="en-NZ" b="0" baseline="0" dirty="0" smtClean="0"/>
          </a:p>
          <a:p>
            <a:r>
              <a:rPr lang="en-NZ" b="0" baseline="0" dirty="0" smtClean="0"/>
              <a:t> </a:t>
            </a:r>
            <a:endParaRPr lang="en-NZ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446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</a:t>
            </a:r>
            <a:r>
              <a:rPr lang="en-NZ" baseline="0" dirty="0" smtClean="0"/>
              <a:t> responsibility of this method is to convert all single characters to its equivalent String.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It will loop through all the characters of the String input and then add the equivalent string to the String map.</a:t>
            </a:r>
          </a:p>
          <a:p>
            <a:endParaRPr lang="en-NZ" baseline="0" dirty="0" smtClean="0"/>
          </a:p>
          <a:p>
            <a:r>
              <a:rPr lang="en-NZ" baseline="0" dirty="0" smtClean="0"/>
              <a:t>And then return the String map.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9896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3177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14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2760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668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412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196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8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9293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7502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433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C69-713B-48DB-8D68-46D7A4DF420B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438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789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10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852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6220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6882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609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84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796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583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861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27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380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603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59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557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68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7C973-F2DD-4192-939C-8CF94EB2DD4B}" type="datetimeFigureOut">
              <a:rPr lang="en-NZ" smtClean="0"/>
              <a:t>30/11/2015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BF07D1-7B45-42CD-A38B-F9E9E714D4F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607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07376" y="1444127"/>
            <a:ext cx="7766936" cy="1646302"/>
          </a:xfrm>
        </p:spPr>
        <p:txBody>
          <a:bodyPr/>
          <a:lstStyle/>
          <a:p>
            <a:r>
              <a:rPr lang="en-NZ" sz="4000" dirty="0" smtClean="0"/>
              <a:t>PR283 C# Theseus and Minotaur</a:t>
            </a:r>
            <a:endParaRPr lang="en-NZ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 dirty="0" smtClean="0"/>
          </a:p>
          <a:p>
            <a:endParaRPr lang="en-NZ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07376" y="3090426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JAMES GABIANA FINAL PRESENTATION</a:t>
            </a:r>
          </a:p>
          <a:p>
            <a:r>
              <a:rPr lang="en-NZ" dirty="0" smtClean="0"/>
              <a:t>STUDENT ID 11981342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55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09227" y="973500"/>
            <a:ext cx="3658485" cy="8239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Minotaur Movement Two Step Timer and Win/Lose State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09" y="4040629"/>
            <a:ext cx="6272894" cy="281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09" y="1637881"/>
            <a:ext cx="6334125" cy="210419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972624" y="6089301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/>
              <a:t>MUST </a:t>
            </a:r>
            <a:r>
              <a:rPr lang="en-NZ" sz="1200" dirty="0" smtClean="0"/>
              <a:t>HAVE</a:t>
            </a:r>
          </a:p>
          <a:p>
            <a:r>
              <a:rPr lang="en-NZ" sz="1200" dirty="0"/>
              <a:t>end game messages (finish/die)</a:t>
            </a:r>
            <a:endParaRPr lang="en-NZ" sz="1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621888" y="2540476"/>
            <a:ext cx="1673971" cy="1323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621887" y="5383121"/>
            <a:ext cx="1673971" cy="1323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/>
          <p:cNvSpPr/>
          <p:nvPr/>
        </p:nvSpPr>
        <p:spPr>
          <a:xfrm>
            <a:off x="1088487" y="4061489"/>
            <a:ext cx="2683413" cy="1371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79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8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15" y="1816727"/>
            <a:ext cx="7308554" cy="396322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707003" y="946946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Control of Game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72624" y="6089301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</a:p>
          <a:p>
            <a:r>
              <a:rPr lang="en-NZ" sz="1200" dirty="0" smtClean="0"/>
              <a:t>creates </a:t>
            </a:r>
            <a:r>
              <a:rPr lang="en-NZ" sz="1200" dirty="0"/>
              <a:t>controller </a:t>
            </a:r>
            <a:endParaRPr lang="en-NZ" sz="1200" dirty="0" smtClean="0"/>
          </a:p>
          <a:p>
            <a:r>
              <a:rPr lang="en-US" sz="1200" dirty="0"/>
              <a:t>keyboard input from view to move Theseus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6754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8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07003" y="946946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Object Conversion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070" y="1659684"/>
            <a:ext cx="4921027" cy="44289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726076" y="6110410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SHOULD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convert from filer input to objects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0554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8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07003" y="946946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Load Maps</a:t>
            </a:r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72624" y="5858190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SHOULD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multiple maps</a:t>
            </a:r>
            <a:br>
              <a:rPr lang="en-US" sz="1200" dirty="0"/>
            </a:br>
            <a:r>
              <a:rPr lang="en-US" sz="1200" dirty="0"/>
              <a:t>inputs to change the map</a:t>
            </a:r>
            <a:endParaRPr lang="en-NZ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69" y="1552677"/>
            <a:ext cx="474864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Create new Map </a:t>
            </a: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649478" y="779252"/>
            <a:ext cx="2990850" cy="6078748"/>
            <a:chOff x="981774" y="779252"/>
            <a:chExt cx="2990850" cy="6078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0910" y="5913113"/>
              <a:ext cx="2572577" cy="9448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774" y="779252"/>
              <a:ext cx="2990850" cy="5770083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3488650" y="5361389"/>
            <a:ext cx="3951430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a text control to set the width of the maze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a text control to set the height of the </a:t>
            </a:r>
            <a:r>
              <a:rPr lang="en-US" sz="1200" dirty="0" smtClean="0"/>
              <a:t>maze</a:t>
            </a:r>
          </a:p>
          <a:p>
            <a:endParaRPr lang="en-NZ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28" y="1821766"/>
            <a:ext cx="3648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0913" y="1035834"/>
            <a:ext cx="4966597" cy="5303633"/>
            <a:chOff x="210913" y="1035834"/>
            <a:chExt cx="4966597" cy="53036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77" y="5431057"/>
              <a:ext cx="4652963" cy="90841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913" y="1035834"/>
              <a:ext cx="4966597" cy="440939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Selecting Tile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82959" y="5807216"/>
            <a:ext cx="5585068" cy="848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Must be able to draw and remove Theseus at the given coordinates</a:t>
            </a:r>
            <a:br>
              <a:rPr lang="en-US" sz="1100" dirty="0"/>
            </a:br>
            <a:r>
              <a:rPr lang="en-US" sz="1100" dirty="0" smtClean="0"/>
              <a:t>Must </a:t>
            </a:r>
            <a:r>
              <a:rPr lang="en-US" sz="1100" dirty="0"/>
              <a:t>be able to draw and remove Minotaur at the given coordinates</a:t>
            </a:r>
            <a:br>
              <a:rPr lang="en-US" sz="1100" dirty="0"/>
            </a:br>
            <a:r>
              <a:rPr lang="en-US" sz="1100" dirty="0" smtClean="0"/>
              <a:t>Must </a:t>
            </a:r>
            <a:r>
              <a:rPr lang="en-US" sz="1100" dirty="0"/>
              <a:t>be able to draw and remove Exit at the given coordinates</a:t>
            </a:r>
            <a:br>
              <a:rPr lang="en-US" sz="1100" dirty="0"/>
            </a:br>
            <a:r>
              <a:rPr lang="en-US" sz="1100" dirty="0" smtClean="0"/>
              <a:t>Must </a:t>
            </a:r>
            <a:r>
              <a:rPr lang="en-US" sz="1100" dirty="0"/>
              <a:t>be able to draw and remove a horizontal wall at the given coordinates</a:t>
            </a:r>
            <a:br>
              <a:rPr lang="en-US" sz="1100" dirty="0"/>
            </a:br>
            <a:r>
              <a:rPr lang="en-US" sz="1100" dirty="0" smtClean="0"/>
              <a:t>Must </a:t>
            </a:r>
            <a:r>
              <a:rPr lang="en-US" sz="1100" dirty="0"/>
              <a:t>be able to draw and remove a vertical wall at the given coordinates</a:t>
            </a:r>
            <a:endParaRPr lang="en-NZ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95" y="2571751"/>
            <a:ext cx="2938035" cy="26297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59" y="1985011"/>
            <a:ext cx="2117199" cy="148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7" y="1518944"/>
            <a:ext cx="3887247" cy="2425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Selecting Tile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99778" y="5620752"/>
            <a:ext cx="3951430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Must be able to obtain coordinate of selected </a:t>
            </a:r>
            <a:r>
              <a:rPr lang="en-US" sz="1200" dirty="0" smtClean="0"/>
              <a:t>tile</a:t>
            </a:r>
          </a:p>
          <a:p>
            <a:endParaRPr lang="en-NZ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475" y="1314451"/>
            <a:ext cx="2938035" cy="2629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799" y="4399228"/>
            <a:ext cx="5423229" cy="994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46960" y="4336363"/>
            <a:ext cx="1459516" cy="1485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44780" y="1503704"/>
            <a:ext cx="2057400" cy="11935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2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92" y="1824538"/>
            <a:ext cx="5169724" cy="2061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Selecting Tile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23952" y="5449301"/>
            <a:ext cx="5503081" cy="1237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Must be able to draw and remove Theseus at the given coordinates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be able to draw and remove Minotaur at the given coordinates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be able to draw and remove Exit at the given coordinates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be able to draw and remove a horizontal wall at the given coordinates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be able to draw and remove a vertical wall at the given coordinates</a:t>
            </a:r>
            <a:endParaRPr lang="en-NZ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824538"/>
            <a:ext cx="433861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Controls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43033" y="5535025"/>
            <a:ext cx="2857673" cy="10467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control to add Theseus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control to add Minotaur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control to add Exit</a:t>
            </a:r>
          </a:p>
          <a:p>
            <a:r>
              <a:rPr lang="en-US" sz="1200" dirty="0" smtClean="0"/>
              <a:t>Must </a:t>
            </a:r>
            <a:r>
              <a:rPr lang="en-US" sz="1200" dirty="0"/>
              <a:t>have control to add wall</a:t>
            </a:r>
          </a:p>
          <a:p>
            <a:endParaRPr lang="en-NZ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11" y="1600090"/>
            <a:ext cx="3671561" cy="3383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3" y="1521306"/>
            <a:ext cx="3864844" cy="2529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03" y="4051304"/>
            <a:ext cx="3709845" cy="21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Controls</a:t>
            </a:r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40328" y="1035834"/>
            <a:ext cx="327033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72624" y="5849873"/>
            <a:ext cx="2857673" cy="682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 smtClean="0"/>
              <a:t>MUST HAVE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a control to load a maze</a:t>
            </a:r>
            <a:br>
              <a:rPr lang="en-US" sz="1200" dirty="0"/>
            </a:br>
            <a:r>
              <a:rPr lang="en-US" sz="1200" dirty="0" smtClean="0"/>
              <a:t>Must </a:t>
            </a:r>
            <a:r>
              <a:rPr lang="en-US" sz="1200" dirty="0"/>
              <a:t>have a control to save a maze</a:t>
            </a:r>
            <a:endParaRPr lang="en-NZ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03" y="1521606"/>
            <a:ext cx="3106023" cy="277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95" y="3004517"/>
            <a:ext cx="3142831" cy="27974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76454" y="5230669"/>
            <a:ext cx="356047" cy="29592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521606"/>
            <a:ext cx="3429699" cy="887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3063634"/>
            <a:ext cx="3345787" cy="9513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6860" y="1481413"/>
            <a:ext cx="3345524" cy="21976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542925" y="3063634"/>
            <a:ext cx="3345524" cy="21976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94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4818" y="834990"/>
            <a:ext cx="5128236" cy="1320800"/>
          </a:xfrm>
        </p:spPr>
        <p:txBody>
          <a:bodyPr/>
          <a:lstStyle/>
          <a:p>
            <a:pPr algn="ctr"/>
            <a:r>
              <a:rPr lang="en-NZ" dirty="0" smtClean="0"/>
              <a:t>Game Play</a:t>
            </a:r>
            <a:endParaRPr lang="en-NZ" dirty="0"/>
          </a:p>
        </p:txBody>
      </p:sp>
      <p:pic>
        <p:nvPicPr>
          <p:cNvPr id="4" name="6E0A3E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8378" y="1585829"/>
            <a:ext cx="4041116" cy="30942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84780" y="4860991"/>
            <a:ext cx="55982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Click to play video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786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10482" y="1149595"/>
            <a:ext cx="4071047" cy="5270709"/>
            <a:chOff x="461209" y="838689"/>
            <a:chExt cx="3322544" cy="430163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06" y="3953243"/>
              <a:ext cx="2079625" cy="11870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209" y="838689"/>
              <a:ext cx="3322544" cy="387000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Level Design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55459" y="987018"/>
            <a:ext cx="4581271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Scale map and fit it perfectly on screen</a:t>
            </a:r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54898" y="5601642"/>
            <a:ext cx="4523977" cy="1030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/>
              <a:t>SHOULD HAVE</a:t>
            </a:r>
          </a:p>
          <a:p>
            <a:r>
              <a:rPr lang="en-US" sz="1200" dirty="0" smtClean="0"/>
              <a:t>Should </a:t>
            </a:r>
            <a:r>
              <a:rPr lang="en-US" sz="1200" dirty="0"/>
              <a:t>be able to draw a grid </a:t>
            </a:r>
            <a:r>
              <a:rPr lang="en-US" sz="1200" dirty="0" err="1"/>
              <a:t>centred</a:t>
            </a:r>
            <a:r>
              <a:rPr lang="en-US" sz="1200" dirty="0"/>
              <a:t> on the screen</a:t>
            </a:r>
            <a:br>
              <a:rPr lang="en-US" sz="1200" dirty="0"/>
            </a:br>
            <a:r>
              <a:rPr lang="en-US" sz="1200" dirty="0" smtClean="0"/>
              <a:t>Should </a:t>
            </a:r>
            <a:r>
              <a:rPr lang="en-US" sz="1200" dirty="0"/>
              <a:t>be able to clear the grid</a:t>
            </a:r>
            <a:br>
              <a:rPr lang="en-US" sz="1200" dirty="0"/>
            </a:br>
            <a:r>
              <a:rPr lang="en-US" sz="1200" dirty="0" smtClean="0"/>
              <a:t>Should </a:t>
            </a:r>
            <a:r>
              <a:rPr lang="en-US" sz="1200" dirty="0"/>
              <a:t>be able to draw a maze given a string (loading)</a:t>
            </a:r>
            <a:br>
              <a:rPr lang="en-US" sz="1200" dirty="0"/>
            </a:br>
            <a:r>
              <a:rPr lang="en-US" sz="1200" dirty="0" smtClean="0"/>
              <a:t>Should </a:t>
            </a:r>
            <a:r>
              <a:rPr lang="en-US" sz="1200" dirty="0"/>
              <a:t>be able to export a maze (saving)</a:t>
            </a:r>
            <a:endParaRPr lang="en-NZ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224" y="1455958"/>
            <a:ext cx="2531692" cy="1937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224" y="3393759"/>
            <a:ext cx="2538517" cy="19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09879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Filer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61017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1Compression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40603" y="6194495"/>
            <a:ext cx="997005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28" y="1349080"/>
            <a:ext cx="2971733" cy="4402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70" y="1349080"/>
            <a:ext cx="1971177" cy="45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761017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2 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0603" y="6194495"/>
            <a:ext cx="997005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75" y="1795604"/>
            <a:ext cx="3995990" cy="2609927"/>
          </a:xfrm>
        </p:spPr>
      </p:pic>
    </p:spTree>
    <p:extLst>
      <p:ext uri="{BB962C8B-B14F-4D97-AF65-F5344CB8AC3E}">
        <p14:creationId xmlns:p14="http://schemas.microsoft.com/office/powerpoint/2010/main" val="1368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761017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3 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0603" y="6194495"/>
            <a:ext cx="997005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14" y="1703804"/>
            <a:ext cx="4223200" cy="34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761017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3 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0603" y="6194495"/>
            <a:ext cx="997005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5" y="1712128"/>
            <a:ext cx="4313201" cy="3842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38" y="1712128"/>
            <a:ext cx="4453355" cy="35584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237" y="3975102"/>
            <a:ext cx="3339016" cy="28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72185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1 Decompression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0603" y="6194495"/>
            <a:ext cx="1218070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Decompression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5" y="1600090"/>
            <a:ext cx="2832110" cy="3881437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02" y="1600090"/>
            <a:ext cx="3977054" cy="30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72185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Stage 2 Decompression</a:t>
            </a:r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0603" y="6194495"/>
            <a:ext cx="1218070" cy="457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Decompression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5" y="1770699"/>
            <a:ext cx="377242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972624" y="409879"/>
            <a:ext cx="2531692" cy="615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mtClean="0"/>
              <a:t>Filer</a:t>
            </a:r>
            <a:endParaRPr lang="en-NZ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72185" y="984739"/>
            <a:ext cx="2954906" cy="364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Load/Save/Exception</a:t>
            </a:r>
            <a:endParaRPr lang="en-NZ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366052" y="5432494"/>
            <a:ext cx="4030651" cy="663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dirty="0" smtClean="0"/>
              <a:t>MUST HAVE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NZ" sz="1100" dirty="0"/>
              <a:t>Exception </a:t>
            </a:r>
            <a:r>
              <a:rPr lang="en-NZ" sz="1100" dirty="0" smtClean="0"/>
              <a:t>handling</a:t>
            </a:r>
          </a:p>
          <a:p>
            <a:pPr algn="ctr"/>
            <a:r>
              <a:rPr lang="en-US" sz="1100" dirty="0"/>
              <a:t>Read a text file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Save a text </a:t>
            </a:r>
            <a:r>
              <a:rPr lang="en-US" sz="1100" dirty="0" smtClean="0"/>
              <a:t>file</a:t>
            </a:r>
          </a:p>
          <a:p>
            <a:pPr algn="ctr"/>
            <a:r>
              <a:rPr lang="en-US" sz="1100" dirty="0"/>
              <a:t>View all level-subjects that have been loaded (Harrison)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665" y="1600090"/>
            <a:ext cx="2891426" cy="258375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2" y="1314451"/>
            <a:ext cx="3441027" cy="3359743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88" y="1422810"/>
            <a:ext cx="2862905" cy="31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50684" y="599476"/>
            <a:ext cx="6775571" cy="5501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</a:pPr>
            <a:r>
              <a:rPr lang="en-NZ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marks expected(GAME)</a:t>
            </a:r>
            <a: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NZ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351270" y="1524489"/>
            <a:ext cx="358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MUST</a:t>
            </a:r>
          </a:p>
          <a:p>
            <a:r>
              <a:rPr lang="en-NZ" dirty="0"/>
              <a:t>I think I should get perfect mark for the </a:t>
            </a:r>
            <a:r>
              <a:rPr lang="en-NZ" b="1" dirty="0"/>
              <a:t>must have features </a:t>
            </a:r>
            <a:r>
              <a:rPr lang="en-NZ" dirty="0" smtClean="0"/>
              <a:t>for the game</a:t>
            </a:r>
            <a:r>
              <a:rPr lang="en-NZ" b="1" dirty="0" smtClean="0"/>
              <a:t> </a:t>
            </a:r>
            <a:r>
              <a:rPr lang="en-NZ" dirty="0" smtClean="0"/>
              <a:t>because </a:t>
            </a:r>
            <a:r>
              <a:rPr lang="en-NZ" dirty="0"/>
              <a:t>I implemented all of them and they all works.</a:t>
            </a:r>
            <a:endParaRPr lang="en-NZ" dirty="0"/>
          </a:p>
        </p:txBody>
      </p:sp>
      <p:sp>
        <p:nvSpPr>
          <p:cNvPr id="19" name="TextBox 18"/>
          <p:cNvSpPr txBox="1"/>
          <p:nvPr/>
        </p:nvSpPr>
        <p:spPr>
          <a:xfrm>
            <a:off x="6265545" y="3636874"/>
            <a:ext cx="358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SHOULD</a:t>
            </a:r>
          </a:p>
          <a:p>
            <a:r>
              <a:rPr lang="en-NZ" dirty="0"/>
              <a:t>I think I should get perfect mark for the </a:t>
            </a:r>
            <a:r>
              <a:rPr lang="en-NZ" b="1" dirty="0" smtClean="0"/>
              <a:t>should have </a:t>
            </a:r>
            <a:r>
              <a:rPr lang="en-NZ" b="1" dirty="0"/>
              <a:t>features </a:t>
            </a:r>
            <a:r>
              <a:rPr lang="en-NZ" dirty="0"/>
              <a:t>for the game</a:t>
            </a:r>
            <a:r>
              <a:rPr lang="en-NZ" b="1" dirty="0"/>
              <a:t> </a:t>
            </a:r>
            <a:r>
              <a:rPr lang="en-NZ" dirty="0"/>
              <a:t>because I implemented all of them and they all works.</a:t>
            </a:r>
            <a:endParaRPr lang="en-NZ" dirty="0"/>
          </a:p>
        </p:txBody>
      </p:sp>
      <p:sp>
        <p:nvSpPr>
          <p:cNvPr id="25" name="Rectangle 24"/>
          <p:cNvSpPr/>
          <p:nvPr/>
        </p:nvSpPr>
        <p:spPr>
          <a:xfrm>
            <a:off x="497423" y="1149595"/>
            <a:ext cx="4741046" cy="4177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What I Implemented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Must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/10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working Level </a:t>
            </a:r>
            <a:r>
              <a:rPr lang="en-US" sz="1200" dirty="0" smtClean="0"/>
              <a:t>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draw </a:t>
            </a:r>
            <a:r>
              <a:rPr lang="en-US" sz="1200" dirty="0"/>
              <a:t>tile with walls/exit based on their </a:t>
            </a:r>
            <a:r>
              <a:rPr lang="en-US" sz="1200" dirty="0" smtClean="0"/>
              <a:t>Point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draw 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draw 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creates </a:t>
            </a:r>
            <a:r>
              <a:rPr lang="en-US" sz="1200" dirty="0"/>
              <a:t>controller </a:t>
            </a:r>
            <a:endParaRPr lang="en-US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MVC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reads </a:t>
            </a:r>
            <a:r>
              <a:rPr lang="en-US" sz="1200" dirty="0"/>
              <a:t>from </a:t>
            </a:r>
            <a:r>
              <a:rPr lang="en-US" sz="1200" dirty="0" smtClean="0"/>
              <a:t>model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keyboard </a:t>
            </a:r>
            <a:r>
              <a:rPr lang="en-US" sz="1200" dirty="0"/>
              <a:t>input from view to move </a:t>
            </a:r>
            <a:r>
              <a:rPr lang="en-US" sz="1200" dirty="0" smtClean="0"/>
              <a:t>Theseus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end </a:t>
            </a:r>
            <a:r>
              <a:rPr lang="en-US" sz="1200" dirty="0"/>
              <a:t>game messages (</a:t>
            </a:r>
            <a:r>
              <a:rPr lang="en-US" sz="1200" dirty="0" smtClean="0"/>
              <a:t>finish/die)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View </a:t>
            </a:r>
            <a:r>
              <a:rPr lang="en-US" sz="1200" dirty="0"/>
              <a:t>updates after each </a:t>
            </a:r>
            <a:r>
              <a:rPr lang="en-US" sz="1200" dirty="0" smtClean="0"/>
              <a:t>move</a:t>
            </a:r>
          </a:p>
          <a:p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Should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/3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multiple </a:t>
            </a:r>
            <a:r>
              <a:rPr lang="en-US" sz="1200" dirty="0" smtClean="0"/>
              <a:t>maps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inputs </a:t>
            </a:r>
            <a:r>
              <a:rPr lang="en-US" sz="1200" dirty="0"/>
              <a:t>to change the </a:t>
            </a:r>
            <a:r>
              <a:rPr lang="en-US" sz="1200" dirty="0" smtClean="0"/>
              <a:t>map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convert </a:t>
            </a:r>
            <a:r>
              <a:rPr lang="en-US" sz="1200" dirty="0"/>
              <a:t>from filer input to </a:t>
            </a:r>
            <a:r>
              <a:rPr lang="en-US" sz="1200" dirty="0" smtClean="0"/>
              <a:t>objects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50684" y="599476"/>
            <a:ext cx="6775571" cy="5501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</a:pPr>
            <a:r>
              <a:rPr lang="en-NZ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marks </a:t>
            </a:r>
            <a:r>
              <a:rPr lang="en-NZ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expected(Level Designer)</a:t>
            </a:r>
            <a: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NZ" sz="2000" dirty="0"/>
          </a:p>
        </p:txBody>
      </p:sp>
      <p:sp>
        <p:nvSpPr>
          <p:cNvPr id="20" name="Rectangle 19"/>
          <p:cNvSpPr/>
          <p:nvPr/>
        </p:nvSpPr>
        <p:spPr>
          <a:xfrm>
            <a:off x="497423" y="1149595"/>
            <a:ext cx="4741046" cy="5526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What I Implemented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Must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15/15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1. Must be able to draw a grid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2. Must have a text control to set the width of the maze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3. Must have a text control to set the height of the maze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4. Must be able to obtain coordinate of selected tile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5. Must be able to draw and remove Theseus at the given coordinates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6. Must be able to draw and remove Minotaur at the given coordinates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7. Must be able to draw and remove Exit at the given coordinates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8. Must be able to draw and remove a horizontal wall at the given coordinates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9. Must be able to draw and remove a vertical wall at the given coordinates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10. Must have control to add Theseus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11. Must have control to add Minotaur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12. Must have control to add Exit</a:t>
            </a:r>
          </a:p>
          <a:p>
            <a:r>
              <a:rPr lang="en-US" sz="1200" dirty="0">
                <a:latin typeface="Calibri" panose="020F0502020204030204" pitchFamily="34" charset="0"/>
              </a:rPr>
              <a:t>13. Must have control to add wall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14. Must have a control to load a maze</a:t>
            </a:r>
            <a:br>
              <a:rPr lang="en-US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15. Must have a control to save a maze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Should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/4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200" dirty="0"/>
              <a:t>1. Should be able to draw a grid </a:t>
            </a:r>
            <a:r>
              <a:rPr lang="en-US" sz="1200" dirty="0" err="1"/>
              <a:t>centred</a:t>
            </a:r>
            <a:r>
              <a:rPr lang="en-US" sz="1200" dirty="0"/>
              <a:t> on the screen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2. Should be able to clear the grid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3. Should be able to draw a maze given a string (loading)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4. Should be able to export a maze (saving)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1270" y="1524489"/>
            <a:ext cx="358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MUST</a:t>
            </a:r>
          </a:p>
          <a:p>
            <a:r>
              <a:rPr lang="en-NZ" dirty="0"/>
              <a:t>I think I should get perfect mark for the </a:t>
            </a:r>
            <a:r>
              <a:rPr lang="en-NZ" b="1" dirty="0"/>
              <a:t>must have features </a:t>
            </a:r>
            <a:r>
              <a:rPr lang="en-NZ" dirty="0" smtClean="0"/>
              <a:t>for the level Designer because </a:t>
            </a:r>
            <a:r>
              <a:rPr lang="en-NZ" dirty="0"/>
              <a:t>I implemented all of them and they all works.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6265545" y="3636874"/>
            <a:ext cx="358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SHOULD</a:t>
            </a:r>
          </a:p>
          <a:p>
            <a:r>
              <a:rPr lang="en-NZ" dirty="0"/>
              <a:t>I think I should get perfect mark for the </a:t>
            </a:r>
            <a:r>
              <a:rPr lang="en-NZ" b="1" dirty="0" smtClean="0"/>
              <a:t>should have </a:t>
            </a:r>
            <a:r>
              <a:rPr lang="en-NZ" b="1" dirty="0"/>
              <a:t>features </a:t>
            </a:r>
            <a:r>
              <a:rPr lang="en-NZ" dirty="0"/>
              <a:t>for the </a:t>
            </a:r>
            <a:r>
              <a:rPr lang="en-NZ" dirty="0" smtClean="0"/>
              <a:t>Level Designer because </a:t>
            </a:r>
            <a:r>
              <a:rPr lang="en-NZ" dirty="0"/>
              <a:t>I implemented all of them and they all works.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563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2682" y="366556"/>
            <a:ext cx="7874230" cy="1320800"/>
          </a:xfrm>
        </p:spPr>
        <p:txBody>
          <a:bodyPr>
            <a:normAutofit/>
          </a:bodyPr>
          <a:lstStyle/>
          <a:p>
            <a:pPr algn="ctr"/>
            <a:r>
              <a:rPr lang="en-NZ" sz="2400" dirty="0" smtClean="0"/>
              <a:t>Level Designer Creating new map</a:t>
            </a:r>
            <a:endParaRPr lang="en-NZ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84780" y="5344070"/>
            <a:ext cx="55982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Click to play video</a:t>
            </a:r>
            <a:endParaRPr lang="en-NZ" dirty="0"/>
          </a:p>
        </p:txBody>
      </p:sp>
      <p:pic>
        <p:nvPicPr>
          <p:cNvPr id="3" name="B2C915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8138" y="1026956"/>
            <a:ext cx="4719757" cy="42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566281" y="984739"/>
            <a:ext cx="3344378" cy="32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NZ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50684" y="599476"/>
            <a:ext cx="6775571" cy="5501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</a:pPr>
            <a:r>
              <a:rPr lang="en-NZ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 of marks </a:t>
            </a:r>
            <a:r>
              <a:rPr lang="en-NZ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expected(Filer)</a:t>
            </a:r>
            <a: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NZ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NZ" sz="2000" dirty="0"/>
          </a:p>
        </p:txBody>
      </p:sp>
      <p:sp>
        <p:nvSpPr>
          <p:cNvPr id="20" name="Rectangle 19"/>
          <p:cNvSpPr/>
          <p:nvPr/>
        </p:nvSpPr>
        <p:spPr>
          <a:xfrm>
            <a:off x="497423" y="1149595"/>
            <a:ext cx="4741046" cy="42552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What I Implemented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Must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15/15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Read a text </a:t>
            </a:r>
            <a:r>
              <a:rPr lang="en-US" sz="1200" dirty="0" smtClean="0"/>
              <a:t>file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Save </a:t>
            </a:r>
            <a:r>
              <a:rPr lang="en-US" sz="1200" dirty="0"/>
              <a:t>a text </a:t>
            </a:r>
            <a:r>
              <a:rPr lang="en-US" sz="1200" dirty="0" smtClean="0"/>
              <a:t>file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View </a:t>
            </a:r>
            <a:r>
              <a:rPr lang="en-US" sz="1200" dirty="0"/>
              <a:t>all level-subjects that have been loaded (</a:t>
            </a:r>
            <a:r>
              <a:rPr lang="en-US" sz="1200" dirty="0" smtClean="0"/>
              <a:t>Harrison)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Compression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Expansion</a:t>
            </a:r>
          </a:p>
          <a:p>
            <a:pPr marL="228600" indent="-2286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 smtClean="0"/>
              <a:t>Exception </a:t>
            </a:r>
            <a:r>
              <a:rPr lang="en-US" sz="1200" dirty="0"/>
              <a:t>handling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My Own Should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2/2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NZ" sz="1200" dirty="0" smtClean="0"/>
              <a:t>Multiple levels of Compression(stage1, stage 2, stage 3)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NZ" sz="1200" dirty="0"/>
              <a:t>Multiple levels of </a:t>
            </a:r>
            <a:r>
              <a:rPr lang="en-NZ" sz="1200" dirty="0" smtClean="0"/>
              <a:t>Decompression(</a:t>
            </a:r>
            <a:r>
              <a:rPr lang="en-NZ" sz="1200" dirty="0"/>
              <a:t>stage1, stage </a:t>
            </a:r>
            <a:r>
              <a:rPr lang="en-NZ" sz="1200" dirty="0" smtClean="0"/>
              <a:t>2)</a:t>
            </a:r>
            <a:endParaRPr lang="en-NZ" sz="1200" b="1" kern="0" dirty="0" smtClean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Could </a:t>
            </a:r>
            <a:r>
              <a:rPr lang="en-NZ" sz="1200" b="1" kern="0" dirty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Have</a:t>
            </a:r>
            <a:r>
              <a:rPr lang="en-NZ" sz="12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NZ" sz="1200" b="1" kern="0" dirty="0">
              <a:solidFill>
                <a:srgbClr val="2E74B5"/>
              </a:solidFill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1270" y="1524489"/>
            <a:ext cx="3583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MUST</a:t>
            </a:r>
          </a:p>
          <a:p>
            <a:r>
              <a:rPr lang="en-NZ" dirty="0"/>
              <a:t>I think I should get perfect mark for the </a:t>
            </a:r>
            <a:r>
              <a:rPr lang="en-NZ" b="1" dirty="0"/>
              <a:t>must have features </a:t>
            </a:r>
            <a:r>
              <a:rPr lang="en-NZ" dirty="0" smtClean="0"/>
              <a:t>for the Filer because </a:t>
            </a:r>
            <a:r>
              <a:rPr lang="en-NZ" dirty="0"/>
              <a:t>I implemented all of them and they all works.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6265545" y="3636874"/>
            <a:ext cx="3583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/>
              <a:t>SHOULD</a:t>
            </a:r>
          </a:p>
          <a:p>
            <a:r>
              <a:rPr lang="en-NZ" dirty="0"/>
              <a:t>I think I should get perfect mark for the </a:t>
            </a:r>
            <a:r>
              <a:rPr lang="en-NZ" b="1" dirty="0" smtClean="0"/>
              <a:t>should have </a:t>
            </a:r>
            <a:r>
              <a:rPr lang="en-NZ" b="1" dirty="0"/>
              <a:t>features </a:t>
            </a:r>
            <a:r>
              <a:rPr lang="en-NZ" dirty="0"/>
              <a:t>for the </a:t>
            </a:r>
            <a:r>
              <a:rPr lang="en-NZ" dirty="0" smtClean="0"/>
              <a:t>Filer because </a:t>
            </a:r>
            <a:r>
              <a:rPr lang="en-NZ" dirty="0"/>
              <a:t>I implemented all of them and they all works.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51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2682" y="366556"/>
            <a:ext cx="7874230" cy="1320800"/>
          </a:xfrm>
        </p:spPr>
        <p:txBody>
          <a:bodyPr>
            <a:normAutofit/>
          </a:bodyPr>
          <a:lstStyle/>
          <a:p>
            <a:pPr algn="ctr"/>
            <a:r>
              <a:rPr lang="en-NZ" sz="2400" dirty="0" smtClean="0"/>
              <a:t>Level Designer Edit Existing map</a:t>
            </a:r>
            <a:endParaRPr lang="en-NZ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84780" y="5344070"/>
            <a:ext cx="55982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Click to play video</a:t>
            </a:r>
            <a:endParaRPr lang="en-NZ" dirty="0"/>
          </a:p>
        </p:txBody>
      </p:sp>
      <p:pic>
        <p:nvPicPr>
          <p:cNvPr id="4" name="44CCB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4117" y="837791"/>
            <a:ext cx="5211359" cy="46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02682" y="366556"/>
            <a:ext cx="7874230" cy="1320800"/>
          </a:xfrm>
        </p:spPr>
        <p:txBody>
          <a:bodyPr>
            <a:normAutofit/>
          </a:bodyPr>
          <a:lstStyle/>
          <a:p>
            <a:pPr algn="ctr"/>
            <a:r>
              <a:rPr lang="en-NZ" sz="2400" dirty="0" smtClean="0"/>
              <a:t>Filer</a:t>
            </a:r>
            <a:endParaRPr lang="en-NZ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84780" y="5344070"/>
            <a:ext cx="55982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Click to play video</a:t>
            </a:r>
            <a:endParaRPr lang="en-NZ" dirty="0"/>
          </a:p>
        </p:txBody>
      </p:sp>
      <p:pic>
        <p:nvPicPr>
          <p:cNvPr id="3" name="B2C915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8138" y="1026956"/>
            <a:ext cx="4719757" cy="42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739710" y="994914"/>
            <a:ext cx="2997519" cy="566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Drawing Map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5" y="1906436"/>
            <a:ext cx="5078214" cy="326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758" y="1906436"/>
            <a:ext cx="3527754" cy="304841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739710" y="5395964"/>
            <a:ext cx="3964097" cy="1250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/>
              <a:t>MUST HAVE</a:t>
            </a:r>
          </a:p>
          <a:p>
            <a:r>
              <a:rPr lang="en-US" sz="1200" dirty="0" smtClean="0"/>
              <a:t>working </a:t>
            </a:r>
            <a:r>
              <a:rPr lang="en-US" sz="1200" dirty="0"/>
              <a:t>Level 1</a:t>
            </a:r>
            <a:br>
              <a:rPr lang="en-US" sz="1200" dirty="0"/>
            </a:br>
            <a:r>
              <a:rPr lang="en-US" sz="1200" dirty="0"/>
              <a:t>draw tile with walls/exit based on their Point</a:t>
            </a:r>
            <a:br>
              <a:rPr lang="en-US" sz="1200" dirty="0"/>
            </a:br>
            <a:r>
              <a:rPr lang="en-US" sz="1200" dirty="0"/>
              <a:t>draw T</a:t>
            </a:r>
            <a:br>
              <a:rPr lang="en-US" sz="1200" dirty="0"/>
            </a:br>
            <a:r>
              <a:rPr lang="en-US" sz="1200" dirty="0"/>
              <a:t>draw M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1655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739710" y="994914"/>
            <a:ext cx="2997519" cy="566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Moving Theseus</a:t>
            </a:r>
            <a:endParaRPr lang="en-NZ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99" y="1470409"/>
            <a:ext cx="2657475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25" y="2266049"/>
            <a:ext cx="5157271" cy="3031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003" y="2131489"/>
            <a:ext cx="5253823" cy="316584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72624" y="5687367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/>
              <a:t>MUST </a:t>
            </a:r>
            <a:r>
              <a:rPr lang="en-NZ" sz="1200" dirty="0" smtClean="0"/>
              <a:t>HAVE</a:t>
            </a:r>
            <a:endParaRPr lang="en-US" sz="1200" dirty="0" smtClean="0"/>
          </a:p>
          <a:p>
            <a:r>
              <a:rPr lang="en-US" sz="1200" dirty="0" smtClean="0"/>
              <a:t>View Updates after each move</a:t>
            </a:r>
            <a:endParaRPr lang="en-NZ" sz="1200" dirty="0" smtClean="0"/>
          </a:p>
        </p:txBody>
      </p:sp>
    </p:spTree>
    <p:extLst>
      <p:ext uri="{BB962C8B-B14F-4D97-AF65-F5344CB8AC3E}">
        <p14:creationId xmlns:p14="http://schemas.microsoft.com/office/powerpoint/2010/main" val="8888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8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Minotaur Movement</a:t>
            </a:r>
            <a:endParaRPr lang="en-NZ" dirty="0"/>
          </a:p>
        </p:txBody>
      </p:sp>
      <p:grpSp>
        <p:nvGrpSpPr>
          <p:cNvPr id="5" name="Group 4"/>
          <p:cNvGrpSpPr/>
          <p:nvPr/>
        </p:nvGrpSpPr>
        <p:grpSpPr>
          <a:xfrm>
            <a:off x="468504" y="1517300"/>
            <a:ext cx="2827355" cy="4894503"/>
            <a:chOff x="468504" y="1517300"/>
            <a:chExt cx="2827355" cy="48945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04" y="1517300"/>
              <a:ext cx="2827355" cy="356584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282" y="4962931"/>
              <a:ext cx="1720216" cy="1448872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3972624" y="5687367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/>
              <a:t>MUST </a:t>
            </a:r>
            <a:r>
              <a:rPr lang="en-NZ" sz="1200" dirty="0" smtClean="0"/>
              <a:t>HAVE</a:t>
            </a:r>
            <a:endParaRPr lang="en-US" sz="1200" dirty="0" smtClean="0"/>
          </a:p>
          <a:p>
            <a:r>
              <a:rPr lang="en-US" sz="1200" dirty="0" smtClean="0"/>
              <a:t>View Updates after each move</a:t>
            </a:r>
            <a:endParaRPr lang="en-NZ" sz="1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24" y="1600089"/>
            <a:ext cx="2995613" cy="21893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8504" y="1505496"/>
            <a:ext cx="1673971" cy="13238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3972624" y="1600089"/>
            <a:ext cx="2938035" cy="87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/>
          <p:cNvSpPr/>
          <p:nvPr/>
        </p:nvSpPr>
        <p:spPr>
          <a:xfrm>
            <a:off x="791308" y="2334736"/>
            <a:ext cx="1784252" cy="16462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/>
          <p:cNvSpPr/>
          <p:nvPr/>
        </p:nvSpPr>
        <p:spPr>
          <a:xfrm>
            <a:off x="922020" y="2847460"/>
            <a:ext cx="2373839" cy="1243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/>
          <p:cNvSpPr/>
          <p:nvPr/>
        </p:nvSpPr>
        <p:spPr>
          <a:xfrm>
            <a:off x="4283511" y="2806700"/>
            <a:ext cx="1253690" cy="114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 18"/>
          <p:cNvSpPr/>
          <p:nvPr/>
        </p:nvSpPr>
        <p:spPr>
          <a:xfrm>
            <a:off x="4270811" y="1905000"/>
            <a:ext cx="1253690" cy="114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ectangle 19"/>
          <p:cNvSpPr/>
          <p:nvPr/>
        </p:nvSpPr>
        <p:spPr>
          <a:xfrm>
            <a:off x="1056589" y="3694167"/>
            <a:ext cx="1253690" cy="114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Rectangle 20"/>
          <p:cNvSpPr/>
          <p:nvPr/>
        </p:nvSpPr>
        <p:spPr>
          <a:xfrm>
            <a:off x="937800" y="5212743"/>
            <a:ext cx="1253690" cy="114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25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24" y="471577"/>
            <a:ext cx="2531692" cy="615351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/>
              <a:t>Game</a:t>
            </a:r>
            <a:endParaRPr lang="en-N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66281" y="984738"/>
            <a:ext cx="3344378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dirty="0" smtClean="0"/>
              <a:t>Boolean Block Wall</a:t>
            </a:r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20" y="1637881"/>
            <a:ext cx="4250348" cy="35993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748413"/>
            <a:ext cx="3393064" cy="199038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98963" y="6089301"/>
            <a:ext cx="3679014" cy="768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1200" dirty="0"/>
              <a:t>MUST </a:t>
            </a:r>
            <a:r>
              <a:rPr lang="en-NZ" sz="1200" dirty="0" smtClean="0"/>
              <a:t>HAVE</a:t>
            </a:r>
            <a:endParaRPr lang="en-US" sz="1200" dirty="0" smtClean="0"/>
          </a:p>
          <a:p>
            <a:r>
              <a:rPr lang="en-US" sz="1200" dirty="0" smtClean="0"/>
              <a:t>View Updates after each move</a:t>
            </a:r>
            <a:endParaRPr lang="en-NZ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24943" y="3168440"/>
            <a:ext cx="1886177" cy="1073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/>
          <p:cNvSpPr/>
          <p:nvPr/>
        </p:nvSpPr>
        <p:spPr>
          <a:xfrm>
            <a:off x="336182" y="1863828"/>
            <a:ext cx="1886177" cy="1073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450117" y="4494190"/>
            <a:ext cx="1886177" cy="1073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5787851" y="1758461"/>
            <a:ext cx="2361546" cy="13551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/>
          <p:cNvSpPr/>
          <p:nvPr/>
        </p:nvSpPr>
        <p:spPr>
          <a:xfrm>
            <a:off x="216196" y="1590041"/>
            <a:ext cx="4345756" cy="15837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608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537</TotalTime>
  <Words>1310</Words>
  <Application>Microsoft Office PowerPoint</Application>
  <PresentationFormat>Widescreen</PresentationFormat>
  <Paragraphs>203</Paragraphs>
  <Slides>30</Slides>
  <Notes>25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Times New Roman</vt:lpstr>
      <vt:lpstr>Trebuchet MS</vt:lpstr>
      <vt:lpstr>Wingdings 3</vt:lpstr>
      <vt:lpstr>Facet</vt:lpstr>
      <vt:lpstr>PR283 C# Theseus and Minotaur</vt:lpstr>
      <vt:lpstr>Game Play</vt:lpstr>
      <vt:lpstr>Level Designer Creating new map</vt:lpstr>
      <vt:lpstr>Level Designer Edit Existing map</vt:lpstr>
      <vt:lpstr>Filer</vt:lpstr>
      <vt:lpstr>Game</vt:lpstr>
      <vt:lpstr>Game</vt:lpstr>
      <vt:lpstr>Game</vt:lpstr>
      <vt:lpstr>Game</vt:lpstr>
      <vt:lpstr>Game</vt:lpstr>
      <vt:lpstr>Game</vt:lpstr>
      <vt:lpstr>Game</vt:lpstr>
      <vt:lpstr>Game</vt:lpstr>
      <vt:lpstr>Level Design</vt:lpstr>
      <vt:lpstr>Level Design</vt:lpstr>
      <vt:lpstr>Level Design</vt:lpstr>
      <vt:lpstr>Level Design</vt:lpstr>
      <vt:lpstr>Level Design</vt:lpstr>
      <vt:lpstr>Level Design</vt:lpstr>
      <vt:lpstr>Level Design</vt:lpstr>
      <vt:lpstr>Filer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marks expected(GAME) </vt:lpstr>
      <vt:lpstr>Summary of marks expected(Level Designer) </vt:lpstr>
      <vt:lpstr>Summary of marks expected(Filer) </vt:lpstr>
    </vt:vector>
  </TitlesOfParts>
  <Company>Christchurch Polytechnic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Gabiana</dc:creator>
  <cp:lastModifiedBy>James Gabiana</cp:lastModifiedBy>
  <cp:revision>193</cp:revision>
  <dcterms:created xsi:type="dcterms:W3CDTF">2015-11-22T05:13:17Z</dcterms:created>
  <dcterms:modified xsi:type="dcterms:W3CDTF">2015-11-30T10:50:34Z</dcterms:modified>
</cp:coreProperties>
</file>